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7" r:id="rId4"/>
    <p:sldId id="261" r:id="rId5"/>
    <p:sldId id="259" r:id="rId6"/>
    <p:sldId id="263" r:id="rId7"/>
    <p:sldId id="265" r:id="rId8"/>
    <p:sldId id="266" r:id="rId9"/>
    <p:sldId id="262" r:id="rId10"/>
    <p:sldId id="260" r:id="rId11"/>
    <p:sldId id="258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43DF-897C-4197-ABB9-66A1AFD43820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A1FAFC-8EE2-4226-83FA-A3AE9A85AD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5404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https://discuss.px4.io/t/integration-of-pixhawk-4-and-marvelmind-indoor-gps/10170/4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1FAFC-8EE2-4226-83FA-A3AE9A85AD2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4045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https://ailerocket.com/dronecode-introduction/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1FAFC-8EE2-4226-83FA-A3AE9A85AD2C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4194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77D04F-B1C4-466E-A1D2-3EEF958879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8DB75D-CE39-4BC7-8FA3-FD534D0024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19BBC3-53E3-4BF7-84F5-354AB0401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DC18C7-EA61-4149-89EC-288FDAADC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876F9BB-4D50-4787-96F8-A402E9DE7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7574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8B9B44-55AC-4066-9A8B-0DBF1C2E9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F2CC66D-8868-4951-B51B-45A62EABF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48CA407-D01F-4B8B-AAA2-EA1E4DAB7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50070A-145F-4294-855A-ADAF09542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615EE30-5F18-4B9F-8B27-60FB6C1A2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922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340747A-3FAA-4287-9B44-3DB5E56D64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45435DE-5FB3-47CE-88B0-C0738EF39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8B986D-6904-414D-A838-ABFF61A29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8337791-4081-4063-9CE5-B7159B64F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E4CDD5-E95A-4CB5-B1CB-1645E98D6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5341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D6051C-FDAB-443B-A673-0717250FD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CEE1F8-5BDF-4800-9134-E5D8040F8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40A04D5-BD2C-438A-BECE-13475D4B6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7309DF-9C64-49F3-9260-55B99EC68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DD861C-2971-4630-940C-13EDBCAC5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9993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56892-4219-409B-8EDB-D17F0FDF9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4F64CDC-42DE-416B-88B5-48D9743C0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6C541A-0C69-4729-8C21-584BFA1D3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0443AE-3B8A-4D35-8FD3-84DD10286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D2CCFB-1586-4CDC-85EC-A12430714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624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0FCB5E-4AE4-4F41-B5AA-11C66F10F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4A2288E-9681-4E16-804F-18B3DC9357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1042B61-C80B-459E-B804-29030CCF85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F56D732-61D8-4363-B350-2B701E967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9CBD93-4814-48BD-B51B-A51ABBFCE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8EF4098-369A-4ADF-A33F-765E7189F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1274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B1AEE9-C16B-4DBC-9E91-E6948BCF4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292576D-D26B-43E0-9277-1D599AD62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8BA2788-2609-4DC5-A344-7D2B2D5016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02F4C6F-D746-4D8C-AABE-086E03BC8A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5F6D10F-92D6-4D54-873F-EC65D86931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75DD9D6-3E9E-4E17-BC26-43AFF9723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928EC6D-996E-42D4-B76D-02A0789D4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D6B1808-B207-4E60-BCF0-2B7BEB6CA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8350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C99E4F-04EF-4A67-907F-D9CD6DE4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AF63AD5-D2F9-43E1-B582-F140AF7C6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C94891E-CDE6-4F27-AB45-A2853F008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CC5DD2A-63D3-4EAE-9E04-A3A1E117A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378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24BEBD1-2FC6-4DA4-9A54-289984A71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9BBB690-8302-4757-82A8-2B13CDE9A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DC88F31-A072-4398-8A1E-4FCD26B9D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1524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AF013E-ED62-4B88-B166-5DE37FD05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7AF756-2339-4CFC-B50D-1528E15E4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F22F4EC-0557-47B1-8C69-88ABDC693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940E09-4E48-4B54-9905-1865DD798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5884A6-60E3-47D8-9978-EAAA7633E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CC1C97-F5A5-416A-9D03-071AF3B81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8612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AE0BA9-7766-44B1-BBE9-F140843D5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C71F106-96F8-4AB0-B0E9-09DE868E38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6373647-21B3-4A50-ACA3-0A654F1AC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CA2C19B-AE98-4325-9E06-E4C51A7F1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5CF00C1-D03B-48ED-8936-A58ADB5F0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52D0FD5-0E05-4135-84E5-E29B23906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0826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4CC3C01-1417-4584-B6D3-ECAC9342F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5F90503-7BA8-4225-992F-E3CAC9410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4269449-09AE-4AED-9D72-2C3110300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0AF4-51FF-4C8D-9E41-AB7077ABF688}" type="datetimeFigureOut">
              <a:rPr kumimoji="1" lang="ja-JP" altLang="en-US" smtClean="0"/>
              <a:t>2021/10/26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536C5E6-F014-4358-A1E4-7A210AE76D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C988C1-74CB-4361-A9A9-103FC4FD2C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0BA1B-1727-4404-9A2C-BC8B9AF870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3028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4B8C3E-7FD8-4465-8572-9C948760A2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週報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F3C64E7-718C-4A9E-B70E-76137297A1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10/22 </a:t>
            </a:r>
          </a:p>
          <a:p>
            <a:r>
              <a:rPr kumimoji="1" lang="en-US" altLang="ja-JP" dirty="0"/>
              <a:t>21P2033 </a:t>
            </a:r>
            <a:r>
              <a:rPr kumimoji="1" lang="ja-JP" altLang="en-US" dirty="0"/>
              <a:t>山田竜輝</a:t>
            </a:r>
          </a:p>
        </p:txBody>
      </p:sp>
    </p:spTree>
    <p:extLst>
      <p:ext uri="{BB962C8B-B14F-4D97-AF65-F5344CB8AC3E}">
        <p14:creationId xmlns:p14="http://schemas.microsoft.com/office/powerpoint/2010/main" val="3363861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DC796E-8BA5-40E8-85F8-A0080A5D2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B552FBA-0278-4286-AEFD-9AA44C787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GPS </a:t>
            </a:r>
            <a:r>
              <a:rPr lang="ja-JP" altLang="en-US"/>
              <a:t>相対性理論で求められる。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9360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90567F-4701-461C-8B68-6C71C0EA9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ArduPilot</a:t>
            </a:r>
            <a:r>
              <a:rPr kumimoji="1" lang="ja-JP" altLang="en-US" dirty="0"/>
              <a:t>と</a:t>
            </a:r>
            <a:r>
              <a:rPr kumimoji="1" lang="en-US" altLang="ja-JP" dirty="0"/>
              <a:t>PX4</a:t>
            </a:r>
            <a:r>
              <a:rPr kumimoji="1" lang="ja-JP" altLang="en-US" dirty="0"/>
              <a:t>の違いについて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E7B3EA4-0506-4974-80A3-98366ED93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ArduPilot</a:t>
            </a:r>
            <a:r>
              <a:rPr kumimoji="1" lang="en-US" altLang="ja-JP" dirty="0"/>
              <a:t> </a:t>
            </a:r>
          </a:p>
          <a:p>
            <a:pPr marL="0" indent="0">
              <a:buNone/>
            </a:pPr>
            <a:r>
              <a:rPr kumimoji="1" lang="ja-JP" altLang="en-US" dirty="0"/>
              <a:t>　　</a:t>
            </a:r>
            <a:r>
              <a:rPr kumimoji="1" lang="en-US" altLang="ja-JP" dirty="0"/>
              <a:t>- </a:t>
            </a:r>
            <a:r>
              <a:rPr lang="en-US" altLang="ja-JP" b="0" i="0" dirty="0">
                <a:solidFill>
                  <a:srgbClr val="333333"/>
                </a:solidFill>
                <a:effectLst/>
                <a:latin typeface="-apple-system"/>
              </a:rPr>
              <a:t>3D Robotics</a:t>
            </a:r>
            <a:r>
              <a:rPr lang="ja-JP" altLang="en-US" b="0" i="0" dirty="0">
                <a:solidFill>
                  <a:srgbClr val="333333"/>
                </a:solidFill>
                <a:effectLst/>
                <a:latin typeface="-apple-system"/>
              </a:rPr>
              <a:t>社によって創設されたオープンソース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　</a:t>
            </a:r>
            <a:r>
              <a:rPr kumimoji="1" lang="en-US" altLang="ja-JP" dirty="0"/>
              <a:t>- </a:t>
            </a:r>
            <a:r>
              <a:rPr kumimoji="1" lang="ja-JP" altLang="en-US" dirty="0"/>
              <a:t>ドローン用のオープンソースコードである。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　</a:t>
            </a:r>
            <a:r>
              <a:rPr lang="en-US" altLang="ja-JP" dirty="0"/>
              <a:t>- Pixhawk</a:t>
            </a:r>
            <a:r>
              <a:rPr lang="ja-JP" altLang="en-US" dirty="0"/>
              <a:t>をサポートしている。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79314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0CA123-CF07-4BB0-AE79-4025EAF82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/>
              <a:t>今週の実施内容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83ACDA-8DC4-44AE-B9F8-48D741773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/>
              <a:t>Google earth</a:t>
            </a:r>
            <a:r>
              <a:rPr kumimoji="1" lang="ja-JP" altLang="en-US" b="1" dirty="0"/>
              <a:t>を用いた、</a:t>
            </a:r>
            <a:r>
              <a:rPr kumimoji="1" lang="en-US" altLang="ja-JP" b="1" dirty="0"/>
              <a:t>Pixhawk</a:t>
            </a:r>
            <a:r>
              <a:rPr kumimoji="1" lang="ja-JP" altLang="en-US" b="1" dirty="0"/>
              <a:t>の</a:t>
            </a:r>
            <a:r>
              <a:rPr kumimoji="1" lang="en-US" altLang="ja-JP" b="1" dirty="0"/>
              <a:t>log</a:t>
            </a:r>
            <a:r>
              <a:rPr kumimoji="1" lang="ja-JP" altLang="en-US" b="1" dirty="0"/>
              <a:t>解析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en-US" altLang="ja-JP" b="1" dirty="0"/>
              <a:t>                                                                  </a:t>
            </a:r>
            <a:r>
              <a:rPr kumimoji="1" lang="ja-JP" altLang="en-US" b="1" dirty="0"/>
              <a:t>（</a:t>
            </a:r>
            <a:r>
              <a:rPr kumimoji="1" lang="en-US" altLang="ja-JP" b="1" dirty="0"/>
              <a:t>Mission planner</a:t>
            </a:r>
            <a:r>
              <a:rPr kumimoji="1" lang="ja-JP" altLang="en-US" b="1" dirty="0"/>
              <a:t>）</a:t>
            </a:r>
            <a:endParaRPr kumimoji="1" lang="en-US" altLang="ja-JP" b="1" dirty="0"/>
          </a:p>
          <a:p>
            <a:r>
              <a:rPr lang="en-US" altLang="ja-JP" b="1" dirty="0"/>
              <a:t>rc.txt</a:t>
            </a:r>
            <a:r>
              <a:rPr lang="ja-JP" altLang="en-US" b="1" dirty="0"/>
              <a:t>の</a:t>
            </a:r>
            <a:r>
              <a:rPr lang="en-US" altLang="ja-JP" b="1" dirty="0" err="1"/>
              <a:t>gps</a:t>
            </a:r>
            <a:r>
              <a:rPr lang="en-US" altLang="ja-JP" b="1" dirty="0"/>
              <a:t> start</a:t>
            </a:r>
            <a:r>
              <a:rPr lang="ja-JP" altLang="en-US" b="1" dirty="0"/>
              <a:t>の構文の深堀り</a:t>
            </a:r>
            <a:endParaRPr kumimoji="1" lang="en-US" altLang="ja-JP" b="1" dirty="0"/>
          </a:p>
          <a:p>
            <a:r>
              <a:rPr lang="ja-JP" altLang="en-US" b="1" dirty="0"/>
              <a:t>超音波ビーコンの位置情報取得</a:t>
            </a:r>
            <a:r>
              <a:rPr lang="en-US" altLang="ja-JP" b="1" dirty="0"/>
              <a:t>(QGC </a:t>
            </a:r>
            <a:r>
              <a:rPr lang="ja-JP" altLang="en-US" b="1" dirty="0"/>
              <a:t>未完了</a:t>
            </a:r>
            <a:r>
              <a:rPr lang="en-US" altLang="ja-JP" b="1" dirty="0"/>
              <a:t>)</a:t>
            </a:r>
          </a:p>
          <a:p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2157314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3604F1-5829-4F7E-B3B1-14E153E3E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kumimoji="1" lang="en-US" altLang="ja-JP" b="1" dirty="0"/>
            </a:br>
            <a:r>
              <a:rPr kumimoji="1" lang="en-US" altLang="ja-JP" b="1" dirty="0"/>
              <a:t>Google earth</a:t>
            </a:r>
            <a:r>
              <a:rPr kumimoji="1" lang="ja-JP" altLang="en-US" b="1" dirty="0"/>
              <a:t>を用いた、</a:t>
            </a:r>
            <a:r>
              <a:rPr kumimoji="1" lang="en-US" altLang="ja-JP" b="1" dirty="0"/>
              <a:t>Pixhawk</a:t>
            </a:r>
            <a:r>
              <a:rPr kumimoji="1" lang="ja-JP" altLang="en-US" b="1" dirty="0"/>
              <a:t>の</a:t>
            </a:r>
            <a:r>
              <a:rPr kumimoji="1" lang="en-US" altLang="ja-JP" b="1" dirty="0"/>
              <a:t>log</a:t>
            </a:r>
            <a:r>
              <a:rPr kumimoji="1" lang="ja-JP" altLang="en-US" b="1" dirty="0"/>
              <a:t>解析</a:t>
            </a:r>
            <a:r>
              <a:rPr kumimoji="1" lang="en-US" altLang="ja-JP" b="1" dirty="0"/>
              <a:t>                                                        </a:t>
            </a:r>
            <a:r>
              <a:rPr kumimoji="1" lang="ja-JP" altLang="en-US" b="1" dirty="0"/>
              <a:t>　　　　　　　　　　　　　　　　　　（</a:t>
            </a:r>
            <a:r>
              <a:rPr kumimoji="1" lang="en-US" altLang="ja-JP" b="1" dirty="0"/>
              <a:t>Mission planner</a:t>
            </a:r>
            <a:r>
              <a:rPr kumimoji="1" lang="ja-JP" altLang="en-US" b="1" dirty="0"/>
              <a:t>）</a:t>
            </a:r>
            <a:br>
              <a:rPr kumimoji="1" lang="en-US" altLang="ja-JP" b="1" dirty="0"/>
            </a:br>
            <a:endParaRPr kumimoji="1" lang="ja-JP" altLang="en-US" dirty="0"/>
          </a:p>
        </p:txBody>
      </p:sp>
      <p:pic>
        <p:nvPicPr>
          <p:cNvPr id="1026" name="Picture 2" descr="Downloading and Analyzing Data Logs in Mission Planner — Copter ...">
            <a:extLst>
              <a:ext uri="{FF2B5EF4-FFF2-40B4-BE49-F238E27FC236}">
                <a16:creationId xmlns:a16="http://schemas.microsoft.com/office/drawing/2014/main" id="{E3606295-A895-4F3C-9A15-E39163E2DE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792" y="1905524"/>
            <a:ext cx="864942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4516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740F39-B814-4A85-BACC-252099206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b="1" dirty="0"/>
              <a:t>Google earth</a:t>
            </a:r>
            <a:r>
              <a:rPr kumimoji="1" lang="ja-JP" altLang="en-US" b="1" dirty="0"/>
              <a:t>を用いた、</a:t>
            </a:r>
            <a:r>
              <a:rPr kumimoji="1" lang="en-US" altLang="ja-JP" b="1" dirty="0"/>
              <a:t>Pixhawk</a:t>
            </a:r>
            <a:r>
              <a:rPr kumimoji="1" lang="ja-JP" altLang="en-US" b="1" dirty="0"/>
              <a:t>の</a:t>
            </a:r>
            <a:r>
              <a:rPr kumimoji="1" lang="en-US" altLang="ja-JP" b="1" dirty="0"/>
              <a:t>log</a:t>
            </a:r>
            <a:r>
              <a:rPr kumimoji="1" lang="ja-JP" altLang="en-US" b="1" dirty="0"/>
              <a:t>解析</a:t>
            </a:r>
            <a:br>
              <a:rPr kumimoji="1" lang="en-US" altLang="ja-JP" b="1" dirty="0"/>
            </a:br>
            <a:r>
              <a:rPr kumimoji="1" lang="ja-JP" altLang="en-US" b="1" dirty="0"/>
              <a:t>　　　　　　　　　　（</a:t>
            </a:r>
            <a:r>
              <a:rPr kumimoji="1" lang="en-US" altLang="ja-JP" b="1" dirty="0"/>
              <a:t>Mission planner</a:t>
            </a:r>
            <a:r>
              <a:rPr kumimoji="1" lang="ja-JP" altLang="en-US" b="1" dirty="0"/>
              <a:t>）</a:t>
            </a:r>
            <a:endParaRPr kumimoji="1" lang="ja-JP" altLang="en-US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759D654D-E6DA-4EFF-B04E-90DDDF1BAF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610" y="1781236"/>
            <a:ext cx="8309016" cy="4351338"/>
          </a:xfr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2774B4D-5FB6-438E-8678-42C4D9C346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86158" y="2033294"/>
            <a:ext cx="2016464" cy="151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957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1F7CB2-5EB8-4EC4-AFFB-31FCED84B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/>
              <a:t>rc.txt</a:t>
            </a:r>
            <a:r>
              <a:rPr lang="ja-JP" altLang="en-US" b="1" dirty="0"/>
              <a:t>の</a:t>
            </a:r>
            <a:r>
              <a:rPr lang="en-US" altLang="ja-JP" b="1" dirty="0" err="1"/>
              <a:t>gps</a:t>
            </a:r>
            <a:br>
              <a:rPr lang="en-US" altLang="ja-JP" b="1"/>
            </a:br>
            <a:r>
              <a:rPr lang="en-US" altLang="ja-JP" b="1"/>
              <a:t> </a:t>
            </a:r>
            <a:r>
              <a:rPr lang="en-US" altLang="ja-JP" b="1" dirty="0"/>
              <a:t>start</a:t>
            </a:r>
            <a:r>
              <a:rPr lang="ja-JP" altLang="en-US" b="1" dirty="0"/>
              <a:t>の構文深堀り</a:t>
            </a:r>
            <a:endParaRPr kumimoji="1" lang="ja-JP" altLang="en-US" dirty="0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FED34AFC-79E2-4C36-9429-A9E93020E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89607" y="3668574"/>
            <a:ext cx="4361974" cy="2668248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644965C-EF67-42DF-BEEF-CC98D1E9DA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608" y="1584156"/>
            <a:ext cx="5920125" cy="4168837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63F18420-BE3F-43EF-BD76-115C80A039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954" y="1295087"/>
            <a:ext cx="4567307" cy="23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06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827F68-5453-4063-98E9-DE7A245E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b="1" dirty="0"/>
              <a:t>超音波ビーコンの位置情報取得</a:t>
            </a:r>
            <a:r>
              <a:rPr lang="en-US" altLang="ja-JP" b="1" dirty="0"/>
              <a:t>(QGC </a:t>
            </a:r>
            <a:r>
              <a:rPr lang="ja-JP" altLang="en-US" b="1" dirty="0"/>
              <a:t>未完了</a:t>
            </a:r>
            <a:r>
              <a:rPr lang="en-US" altLang="ja-JP" b="1" dirty="0"/>
              <a:t>)</a:t>
            </a:r>
            <a:br>
              <a:rPr lang="en-US" altLang="ja-JP" b="1" dirty="0"/>
            </a:b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7E8ED9-D438-47DE-B74A-5CFE1177C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ja-JP" altLang="en-US" b="1" dirty="0"/>
              <a:t>問題点</a:t>
            </a:r>
            <a:endParaRPr kumimoji="1" lang="en-US" altLang="ja-JP" b="1" dirty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en-US" altLang="ja-JP" dirty="0"/>
              <a:t>Pixhawk</a:t>
            </a:r>
            <a:r>
              <a:rPr lang="ja-JP" altLang="en-US" dirty="0"/>
              <a:t>と</a:t>
            </a:r>
            <a:r>
              <a:rPr lang="en-US" altLang="ja-JP" dirty="0"/>
              <a:t>QGC</a:t>
            </a:r>
            <a:r>
              <a:rPr lang="ja-JP" altLang="en-US" dirty="0"/>
              <a:t>が中々接続されない</a:t>
            </a:r>
            <a:endParaRPr lang="en-US" altLang="ja-JP" dirty="0"/>
          </a:p>
          <a:p>
            <a:r>
              <a:rPr kumimoji="1" lang="ja-JP" altLang="en-US" b="1" dirty="0"/>
              <a:t>原因</a:t>
            </a:r>
            <a:endParaRPr kumimoji="1" lang="en-US" altLang="ja-JP" b="1" dirty="0"/>
          </a:p>
          <a:p>
            <a:pPr marL="0" indent="0">
              <a:buNone/>
            </a:pPr>
            <a:r>
              <a:rPr lang="ja-JP" altLang="en-US" dirty="0"/>
              <a:t>　デバイスマネージャに</a:t>
            </a:r>
            <a:r>
              <a:rPr lang="en-US" altLang="ja-JP" dirty="0"/>
              <a:t>PX4 FMU</a:t>
            </a:r>
            <a:r>
              <a:rPr lang="ja-JP" altLang="en-US" dirty="0"/>
              <a:t>となっていない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　</a:t>
            </a:r>
            <a:r>
              <a:rPr kumimoji="1" lang="en-US" altLang="ja-JP" dirty="0"/>
              <a:t>QGC</a:t>
            </a:r>
            <a:r>
              <a:rPr kumimoji="1" lang="ja-JP" altLang="en-US" dirty="0"/>
              <a:t>ソフトがアップデートされていない（古い）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</a:t>
            </a:r>
            <a:r>
              <a:rPr kumimoji="1" lang="en-US" altLang="ja-JP" dirty="0"/>
              <a:t>SD-card</a:t>
            </a:r>
            <a:r>
              <a:rPr kumimoji="1" lang="ja-JP" altLang="en-US" dirty="0"/>
              <a:t>に</a:t>
            </a:r>
            <a:r>
              <a:rPr kumimoji="1" lang="en-US" altLang="ja-JP" dirty="0" err="1"/>
              <a:t>etc</a:t>
            </a:r>
            <a:r>
              <a:rPr kumimoji="1" lang="en-US" altLang="ja-JP" dirty="0"/>
              <a:t>(rc.txt)</a:t>
            </a:r>
            <a:r>
              <a:rPr kumimoji="1" lang="ja-JP" altLang="en-US" dirty="0"/>
              <a:t>があるから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b="1" dirty="0"/>
              <a:t>解決方法</a:t>
            </a:r>
            <a:endParaRPr lang="en-US" altLang="ja-JP" b="1" dirty="0"/>
          </a:p>
          <a:p>
            <a:pPr marL="0" indent="0">
              <a:buNone/>
            </a:pPr>
            <a:r>
              <a:rPr kumimoji="1" lang="ja-JP" altLang="en-US" dirty="0"/>
              <a:t>　</a:t>
            </a:r>
            <a:r>
              <a:rPr kumimoji="1" lang="en-US" altLang="ja-JP" dirty="0"/>
              <a:t>QGC</a:t>
            </a:r>
            <a:r>
              <a:rPr kumimoji="1" lang="ja-JP" altLang="en-US" dirty="0"/>
              <a:t>のアンインストール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en-US" altLang="ja-JP" dirty="0"/>
              <a:t>PX4 FMU</a:t>
            </a:r>
            <a:r>
              <a:rPr lang="ja-JP" altLang="en-US" dirty="0"/>
              <a:t>にするために、</a:t>
            </a:r>
            <a:r>
              <a:rPr lang="en-US" altLang="ja-JP" dirty="0"/>
              <a:t>QGC</a:t>
            </a:r>
            <a:r>
              <a:rPr lang="ja-JP" altLang="en-US" dirty="0"/>
              <a:t>で</a:t>
            </a:r>
            <a:r>
              <a:rPr lang="en-US" altLang="ja-JP" dirty="0"/>
              <a:t>PX4</a:t>
            </a:r>
            <a:r>
              <a:rPr lang="ja-JP" altLang="en-US" dirty="0"/>
              <a:t>の</a:t>
            </a:r>
            <a:r>
              <a:rPr lang="en-US" altLang="ja-JP" dirty="0"/>
              <a:t>Firmware</a:t>
            </a:r>
            <a:r>
              <a:rPr lang="ja-JP" altLang="en-US" dirty="0"/>
              <a:t>をインストール</a:t>
            </a: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435CBCD-DC9B-40B8-9BA7-1693A95F0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090" y="938489"/>
            <a:ext cx="3382970" cy="230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15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3AD31E-2131-4C61-9C07-0ECA7413D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b="1" dirty="0"/>
              <a:t>超音波ビーコンの位置情報取得</a:t>
            </a:r>
            <a:r>
              <a:rPr lang="en-US" altLang="ja-JP" b="1" dirty="0"/>
              <a:t>(QGC </a:t>
            </a:r>
            <a:r>
              <a:rPr lang="ja-JP" altLang="en-US" b="1" dirty="0"/>
              <a:t>未完了</a:t>
            </a:r>
            <a:r>
              <a:rPr lang="en-US" altLang="ja-JP" b="1" dirty="0"/>
              <a:t>)</a:t>
            </a:r>
            <a:br>
              <a:rPr lang="en-US" altLang="ja-JP" b="1" dirty="0"/>
            </a:br>
            <a:endParaRPr kumimoji="1" lang="ja-JP" altLang="en-US" dirty="0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0B58FEF0-290A-4B0E-8C8E-F24BE19D91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88" y="1852258"/>
            <a:ext cx="5914911" cy="4351338"/>
          </a:xfrm>
          <a:prstGeom prst="rect">
            <a:avLst/>
          </a:prstGeom>
        </p:spPr>
      </p:pic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4D9B60D9-A878-4E0F-86F7-3BB4CD75CDDC}"/>
              </a:ext>
            </a:extLst>
          </p:cNvPr>
          <p:cNvCxnSpPr/>
          <p:nvPr/>
        </p:nvCxnSpPr>
        <p:spPr>
          <a:xfrm>
            <a:off x="763480" y="5513033"/>
            <a:ext cx="1553592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8" name="図 7">
            <a:extLst>
              <a:ext uri="{FF2B5EF4-FFF2-40B4-BE49-F238E27FC236}">
                <a16:creationId xmlns:a16="http://schemas.microsoft.com/office/drawing/2014/main" id="{97D301EF-5510-4786-93EE-AFBF52602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994" y="1852257"/>
            <a:ext cx="5304676" cy="4255579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CB700F4B-1275-4A46-8B69-73644626820E}"/>
              </a:ext>
            </a:extLst>
          </p:cNvPr>
          <p:cNvCxnSpPr/>
          <p:nvPr/>
        </p:nvCxnSpPr>
        <p:spPr>
          <a:xfrm>
            <a:off x="763480" y="5379868"/>
            <a:ext cx="1455937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矢印: 右 6">
            <a:extLst>
              <a:ext uri="{FF2B5EF4-FFF2-40B4-BE49-F238E27FC236}">
                <a16:creationId xmlns:a16="http://schemas.microsoft.com/office/drawing/2014/main" id="{2C541C04-DF1E-48D9-B582-CCE34C16358C}"/>
              </a:ext>
            </a:extLst>
          </p:cNvPr>
          <p:cNvSpPr/>
          <p:nvPr/>
        </p:nvSpPr>
        <p:spPr>
          <a:xfrm rot="10800000">
            <a:off x="2276835" y="5202315"/>
            <a:ext cx="585926" cy="35510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5013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EFA0AF-11E2-4F30-BF71-D8FD66EF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b="1" dirty="0"/>
              <a:t>超音波ビーコンの位置情報取得</a:t>
            </a:r>
            <a:r>
              <a:rPr lang="en-US" altLang="ja-JP" b="1" dirty="0"/>
              <a:t>(QGC </a:t>
            </a:r>
            <a:r>
              <a:rPr lang="ja-JP" altLang="en-US" b="1" dirty="0"/>
              <a:t>未完了</a:t>
            </a:r>
            <a:r>
              <a:rPr lang="en-US" altLang="ja-JP" b="1" dirty="0"/>
              <a:t>)</a:t>
            </a:r>
            <a:br>
              <a:rPr lang="en-US" altLang="ja-JP" b="1" dirty="0"/>
            </a:br>
            <a:r>
              <a:rPr lang="ja-JP" altLang="en-US" b="1" dirty="0"/>
              <a:t>　　（パラメータリスト：プロトコル設定）</a:t>
            </a:r>
            <a:endParaRPr kumimoji="1" lang="ja-JP" altLang="en-US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831B4090-397E-4DA3-B2BA-62FE3DCC9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456" y="1958790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246273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738D67-7FA9-497B-A646-0D739A106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/>
              <a:t>今後の実施内容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996BDFF-2A22-4BB2-A85B-3F8D9C3AE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b="1" dirty="0"/>
              <a:t>超音波ビーコンの位置情報取得</a:t>
            </a:r>
            <a:r>
              <a:rPr lang="en-US" altLang="ja-JP" b="1" dirty="0"/>
              <a:t>(QGC </a:t>
            </a:r>
            <a:r>
              <a:rPr lang="ja-JP" altLang="en-US" b="1" dirty="0"/>
              <a:t>、</a:t>
            </a:r>
            <a:r>
              <a:rPr lang="en-US" altLang="ja-JP" b="1" dirty="0" err="1"/>
              <a:t>MissionPlanner</a:t>
            </a:r>
            <a:r>
              <a:rPr lang="en-US" altLang="ja-JP" b="1" dirty="0"/>
              <a:t>)</a:t>
            </a:r>
          </a:p>
          <a:p>
            <a:r>
              <a:rPr kumimoji="1" lang="en-US" altLang="ja-JP" b="1" dirty="0"/>
              <a:t>Mission Planner</a:t>
            </a:r>
            <a:r>
              <a:rPr kumimoji="1" lang="ja-JP" altLang="en-US" b="1" dirty="0"/>
              <a:t>と</a:t>
            </a:r>
            <a:r>
              <a:rPr kumimoji="1" lang="en-US" altLang="ja-JP" b="1" dirty="0"/>
              <a:t>QGC</a:t>
            </a:r>
            <a:r>
              <a:rPr lang="ja-JP" altLang="en-US" b="1" dirty="0"/>
              <a:t>を用いた</a:t>
            </a:r>
            <a:r>
              <a:rPr lang="en-US" altLang="ja-JP" b="1" dirty="0"/>
              <a:t>Rover</a:t>
            </a:r>
            <a:r>
              <a:rPr lang="ja-JP" altLang="en-US" b="1" dirty="0"/>
              <a:t>の自動制御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18356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276</Words>
  <Application>Microsoft Office PowerPoint</Application>
  <PresentationFormat>ワイド画面</PresentationFormat>
  <Paragraphs>36</Paragraphs>
  <Slides>11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-apple-system</vt:lpstr>
      <vt:lpstr>游ゴシック</vt:lpstr>
      <vt:lpstr>游ゴシック Light</vt:lpstr>
      <vt:lpstr>Arial</vt:lpstr>
      <vt:lpstr>Office テーマ</vt:lpstr>
      <vt:lpstr>週報</vt:lpstr>
      <vt:lpstr>今週の実施内容</vt:lpstr>
      <vt:lpstr> Google earthを用いた、Pixhawkのlog解析                                                        　　　　　　　　　　　　　　　　　　（Mission planner） </vt:lpstr>
      <vt:lpstr>Google earthを用いた、Pixhawkのlog解析 　　　　　　　　　　（Mission planner）</vt:lpstr>
      <vt:lpstr>rc.txtのgps  startの構文深堀り</vt:lpstr>
      <vt:lpstr>超音波ビーコンの位置情報取得(QGC 未完了) </vt:lpstr>
      <vt:lpstr>超音波ビーコンの位置情報取得(QGC 未完了) </vt:lpstr>
      <vt:lpstr>超音波ビーコンの位置情報取得(QGC 未完了) 　　（パラメータリスト：プロトコル設定）</vt:lpstr>
      <vt:lpstr>今後の実施内容</vt:lpstr>
      <vt:lpstr>PowerPoint プレゼンテーション</vt:lpstr>
      <vt:lpstr>ArduPilotとPX4の違いについて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週報</dc:title>
  <dc:creator>山田　竜輝</dc:creator>
  <cp:lastModifiedBy>山田　竜輝</cp:lastModifiedBy>
  <cp:revision>28</cp:revision>
  <dcterms:created xsi:type="dcterms:W3CDTF">2021-10-19T00:32:21Z</dcterms:created>
  <dcterms:modified xsi:type="dcterms:W3CDTF">2021-10-26T02:23:41Z</dcterms:modified>
</cp:coreProperties>
</file>

<file path=docProps/thumbnail.jpeg>
</file>